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3102" y="5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50.png"/><Relationship Id="rId18" Type="http://schemas.openxmlformats.org/officeDocument/2006/relationships/customXml" Target="../ink/ink10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7.xml"/><Relationship Id="rId17" Type="http://schemas.openxmlformats.org/officeDocument/2006/relationships/image" Target="../media/image77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.png"/><Relationship Id="rId10" Type="http://schemas.openxmlformats.org/officeDocument/2006/relationships/customXml" Target="../ink/ink6.xml"/><Relationship Id="rId19" Type="http://schemas.openxmlformats.org/officeDocument/2006/relationships/image" Target="../media/image78.png"/><Relationship Id="rId4" Type="http://schemas.openxmlformats.org/officeDocument/2006/relationships/customXml" Target="../ink/ink3.xml"/><Relationship Id="rId9" Type="http://schemas.openxmlformats.org/officeDocument/2006/relationships/image" Target="../media/image730.png"/><Relationship Id="rId1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7.png"/><Relationship Id="rId3" Type="http://schemas.openxmlformats.org/officeDocument/2006/relationships/image" Target="../media/image42.png"/><Relationship Id="rId21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24" Type="http://schemas.openxmlformats.org/officeDocument/2006/relationships/image" Target="../media/image65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23" Type="http://schemas.openxmlformats.org/officeDocument/2006/relationships/image" Target="../media/image6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1491065" y="1573493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5334541" y="171876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61243"/>
              </p:ext>
            </p:extLst>
          </p:nvPr>
        </p:nvGraphicFramePr>
        <p:xfrm>
          <a:off x="7355915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8954782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464894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05178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680504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27523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04646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05178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53631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864898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38697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34279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56440"/>
              </p:ext>
            </p:extLst>
          </p:nvPr>
        </p:nvGraphicFramePr>
        <p:xfrm>
          <a:off x="1531339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46125" y="220161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09962" y="225074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03477" y="220161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55928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34557" y="431204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29055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390923" y="15206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14121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88835" y="29743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58328" y="193758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7018" r="-7018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blipFill>
                <a:blip r:embed="rId3"/>
                <a:stretch>
                  <a:fillRect l="-6897" r="-689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298332" y="29701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83542" y="484899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18843" y="484899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467"/>
              </p:ext>
            </p:extLst>
          </p:nvPr>
        </p:nvGraphicFramePr>
        <p:xfrm>
          <a:off x="40654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6642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1743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146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189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3370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181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146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5631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5743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8481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5437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blipFill>
                <a:blip r:embed="rId2"/>
                <a:stretch>
                  <a:fillRect l="-6140" r="-701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2872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5345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12604</TotalTime>
  <Words>491</Words>
  <Application>Microsoft Office PowerPoint</Application>
  <PresentationFormat>와이드스크린</PresentationFormat>
  <Paragraphs>250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24</cp:revision>
  <dcterms:created xsi:type="dcterms:W3CDTF">2025-02-07T19:37:02Z</dcterms:created>
  <dcterms:modified xsi:type="dcterms:W3CDTF">2025-12-10T14:29:58Z</dcterms:modified>
</cp:coreProperties>
</file>